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1" r:id="rId7"/>
    <p:sldId id="272" r:id="rId8"/>
    <p:sldId id="261" r:id="rId9"/>
    <p:sldId id="265" r:id="rId10"/>
    <p:sldId id="275" r:id="rId11"/>
    <p:sldId id="276" r:id="rId12"/>
    <p:sldId id="270" r:id="rId13"/>
    <p:sldId id="274" r:id="rId14"/>
    <p:sldId id="273" r:id="rId15"/>
    <p:sldId id="277" r:id="rId16"/>
    <p:sldId id="279" r:id="rId17"/>
    <p:sldId id="278" r:id="rId18"/>
    <p:sldId id="280" r:id="rId19"/>
    <p:sldId id="284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D01A7-1A2F-4C50-BDB9-4CE0A98CC309}" v="71" dt="2025-10-19T20:07:43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6EE3-BDE9-CEB4-F8C6-0D5FCE6F4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DF4EE-6AEB-640F-E5D7-18E2BF31E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BE9C-AD81-6A14-164E-4B6290FE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65371-824E-4E9F-BC90-DB480202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027C-B3F0-4EFB-C2A3-F1403ED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3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A191-14E5-05E4-5B88-936E7AA2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ED89C-4257-5E15-6E79-E45C0D92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15453-23A5-CB69-5F5C-958B9D25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5154-7CB7-DFE0-EC8C-E16099F3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1792-8F9B-028D-FDA4-9E262B7D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0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D62F2-A28E-EDFB-8842-4A170771D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EA69E-336B-6284-EB2A-D7362911A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00DAF-89AE-4D66-2D49-E8DB9362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6A1C6-9D63-7DF2-DDEC-AC1F3A32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5A0B2-FF4F-080D-C9A0-A90A5909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3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1BE9-66CD-A873-687F-67016D69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F77C-7804-DF9C-56F7-E5F29D8A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640A-3523-E389-3B72-9F85A1E0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81D2D-0502-4DD4-3E21-BD7EAD38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12A2-4209-677C-A6CE-A04F563E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1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754F-551F-C3CD-7430-2BB76445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B070E-BD1D-87FC-3822-FE9A0BE9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44B36-CABD-EEA1-1F45-22415D7F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FA85D-4513-2A25-D991-4C16F0FA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2BB0-A352-B544-AF92-10F3AEFE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045E-8297-4ABD-5BE5-ABA2259B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47FD-93B8-BC74-A705-7A81C3575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4D8D8-9EAE-F9AE-6C7E-ACEFE10C9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4A5B9-BFF7-4307-00C4-17B64A6B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5E338-E8B5-1C65-A252-A12B512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5D179-480D-2876-65BC-DF12E08C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4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9B1B-9D31-6A86-C155-BBC21ADA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00EA-B23F-411D-7359-988AAB40A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8F94A-99F4-C29A-F3DB-FF8234B00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1D693-F8C9-4B7F-F29D-D872F2B3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56590-1653-0CD2-596B-24957BFED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BEEBF-F3B6-2C73-58A2-9CE9959C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E7E27-A654-335D-0C0C-A4BFA4AD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0F051-4EE8-3CC4-2A8B-8C2B7A0A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4EBA-35E2-B29E-F9A3-1F77CCC2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1FABF-186D-FCDA-17C0-68DE6923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7131C-C6B8-3578-C376-6684966E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9D249-AD16-7477-2439-1D877002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7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532A2-FB48-6B15-A9D3-24CB4C79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053D5-BE15-EE2D-30C3-55D42750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E35B3-ACA4-8FAF-7BDF-487BB06C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7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6E68-FC90-3349-C0EE-A3C8EDDD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A8CB-D70E-44C4-A52A-836DBB66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1F50B-6302-F9D0-FE38-17D7C09C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8EE66-A7A9-B27C-C0E3-07DE28B0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10580-7496-7963-0845-59C2AFB1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64B1B-9BC6-2BDF-931E-7C669F6A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6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707D-69C6-2253-B986-99911F27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907EA-89FF-338D-4D4C-C7FB4559E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ED143-B91E-A115-30B3-1B4723125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A8736-18CF-F7DC-6653-67DC3E9B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E0180-BC50-4C77-E0C8-D87F447A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97E28-5B59-9063-4A79-03DB71A8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1A57B-6ED7-D88A-8A49-ABF33AFB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28D0-53F7-AF4C-70F4-5C9F3015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4781-F1E6-86F1-B647-3A2E43C60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A7D27-4E2E-45FA-8FBA-7665085B5A38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9B8D-5203-4B73-CE39-51C184914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D81DB-FFC3-BAB1-7005-605B18713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034D37-8101-4E97-92F1-4B2109C85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wood surface with orange stars and snowflakes&#10;&#10;AI-generated content may be incorrect.">
            <a:extLst>
              <a:ext uri="{FF2B5EF4-FFF2-40B4-BE49-F238E27FC236}">
                <a16:creationId xmlns:a16="http://schemas.microsoft.com/office/drawing/2014/main" id="{C5337A5D-467A-7E28-6210-DBDCF603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8" y="0"/>
            <a:ext cx="102745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0B2F5-379D-FCAF-E315-76FD0D8A2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98075"/>
          </a:xfrm>
        </p:spPr>
        <p:txBody>
          <a:bodyPr/>
          <a:lstStyle/>
          <a:p>
            <a:r>
              <a:rPr lang="en-GB" dirty="0"/>
              <a:t>Christmas Lyrics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F2161-D2ED-2E17-E7AA-0BF20CA66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436"/>
            <a:ext cx="9144000" cy="1437363"/>
          </a:xfrm>
        </p:spPr>
        <p:txBody>
          <a:bodyPr>
            <a:normAutofit/>
          </a:bodyPr>
          <a:lstStyle/>
          <a:p>
            <a:r>
              <a:rPr lang="en-GB" sz="4000" dirty="0"/>
              <a:t>YAMSEN 2025</a:t>
            </a:r>
          </a:p>
        </p:txBody>
      </p:sp>
    </p:spTree>
    <p:extLst>
      <p:ext uri="{BB962C8B-B14F-4D97-AF65-F5344CB8AC3E}">
        <p14:creationId xmlns:p14="http://schemas.microsoft.com/office/powerpoint/2010/main" val="270479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B160E-AD6E-61A7-7B71-BC246C13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66510-8E88-08D8-B913-83D7D4D7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you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4541-CFE9-3135-CA7F-41184EF8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Oh were you there when they laid him in a manger,</a:t>
            </a:r>
          </a:p>
          <a:p>
            <a:pPr marL="0" indent="0">
              <a:buNone/>
            </a:pPr>
            <a:r>
              <a:rPr lang="en-GB" dirty="0"/>
              <a:t>Laid him in a manger in Bethlehem?</a:t>
            </a:r>
          </a:p>
          <a:p>
            <a:pPr marL="0" indent="0">
              <a:buNone/>
            </a:pPr>
            <a:r>
              <a:rPr lang="en-GB" dirty="0"/>
              <a:t>Were you there when they laid him in a manger,</a:t>
            </a:r>
          </a:p>
          <a:p>
            <a:pPr marL="0" indent="0">
              <a:buNone/>
            </a:pPr>
            <a:r>
              <a:rPr lang="en-GB" dirty="0"/>
              <a:t>Laid him in a manger in Bethlehem?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Oh were you there when shepherds came to praise him,</a:t>
            </a:r>
          </a:p>
          <a:p>
            <a:pPr marL="0" indent="0">
              <a:buNone/>
            </a:pPr>
            <a:r>
              <a:rPr lang="en-GB" dirty="0"/>
              <a:t>Shepherds came to praise him in Bethlehem?</a:t>
            </a:r>
          </a:p>
          <a:p>
            <a:pPr marL="0" indent="0">
              <a:buNone/>
            </a:pPr>
            <a:r>
              <a:rPr lang="en-GB" dirty="0"/>
              <a:t>Were you there when shepherds came to praise him,</a:t>
            </a:r>
          </a:p>
          <a:p>
            <a:pPr marL="0" indent="0">
              <a:buNone/>
            </a:pPr>
            <a:r>
              <a:rPr lang="en-GB" dirty="0"/>
              <a:t>Shepherds came to praise him in Bethlehem?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hree Wise Men Clipart Stock ...">
            <a:extLst>
              <a:ext uri="{FF2B5EF4-FFF2-40B4-BE49-F238E27FC236}">
                <a16:creationId xmlns:a16="http://schemas.microsoft.com/office/drawing/2014/main" id="{B9B8A756-12F4-50C9-BEFB-62DB48C7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6512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2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419D-ECC9-07A3-5399-F44EB7BFF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50F0-7CCB-997F-885F-624586EB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you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0AA8-7D71-8014-8F62-D2AAB8D60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Oh I was there, I was always there</a:t>
            </a:r>
          </a:p>
          <a:p>
            <a:pPr marL="0" indent="0">
              <a:buNone/>
            </a:pPr>
            <a:r>
              <a:rPr lang="en-GB" dirty="0"/>
              <a:t>I was standing in the shadows by his side.</a:t>
            </a:r>
          </a:p>
          <a:p>
            <a:pPr marL="0" indent="0">
              <a:buNone/>
            </a:pPr>
            <a:r>
              <a:rPr lang="en-GB" dirty="0" err="1"/>
              <a:t>‘Twas</a:t>
            </a:r>
            <a:r>
              <a:rPr lang="en-GB" dirty="0"/>
              <a:t> I who came calling that a</a:t>
            </a:r>
          </a:p>
          <a:p>
            <a:pPr marL="0" indent="0">
              <a:buNone/>
            </a:pPr>
            <a:r>
              <a:rPr lang="en-GB" dirty="0"/>
              <a:t>Shooting star was falling and</a:t>
            </a:r>
          </a:p>
          <a:p>
            <a:pPr marL="0" indent="0">
              <a:buNone/>
            </a:pPr>
            <a:r>
              <a:rPr lang="en-GB" dirty="0"/>
              <a:t>Three kings upon the camels did</a:t>
            </a:r>
          </a:p>
          <a:p>
            <a:pPr marL="0" indent="0">
              <a:buNone/>
            </a:pPr>
            <a:r>
              <a:rPr lang="en-GB" dirty="0"/>
              <a:t>To-wards us ride.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(Three kings upon three camels did</a:t>
            </a:r>
          </a:p>
          <a:p>
            <a:pPr marL="0" indent="0">
              <a:buNone/>
            </a:pPr>
            <a:r>
              <a:rPr lang="en-GB" dirty="0"/>
              <a:t>To-wards us ride)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Three Wise Men Clipart Stock ...">
            <a:extLst>
              <a:ext uri="{FF2B5EF4-FFF2-40B4-BE49-F238E27FC236}">
                <a16:creationId xmlns:a16="http://schemas.microsoft.com/office/drawing/2014/main" id="{0901723C-0CAF-9FFE-E82C-2ADB1320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6512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5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DCEAB-7A10-D1E6-D613-873EE99A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F033-2166-FD0E-E365-F05D0FFC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you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7ADD-42D1-4EE9-2DFB-29A8FA74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Oh were you there when they laid him in a manger,</a:t>
            </a:r>
          </a:p>
          <a:p>
            <a:pPr marL="0" indent="0">
              <a:buNone/>
            </a:pPr>
            <a:r>
              <a:rPr lang="en-GB" dirty="0"/>
              <a:t>Laid him in a manger in Bethlehem?</a:t>
            </a:r>
          </a:p>
          <a:p>
            <a:pPr marL="0" indent="0">
              <a:buNone/>
            </a:pPr>
            <a:r>
              <a:rPr lang="en-GB" dirty="0"/>
              <a:t>Were you there when they laid him in a manger,</a:t>
            </a:r>
          </a:p>
          <a:p>
            <a:pPr marL="0" indent="0">
              <a:buNone/>
            </a:pPr>
            <a:r>
              <a:rPr lang="en-GB" dirty="0"/>
              <a:t>Laid him in a manger in Bethlehem?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Oh were …</a:t>
            </a:r>
          </a:p>
          <a:p>
            <a:pPr marL="0" indent="0">
              <a:buNone/>
            </a:pPr>
            <a:r>
              <a:rPr lang="en-GB" dirty="0"/>
              <a:t>You there?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Three Wise Men Clipart Stock ...">
            <a:extLst>
              <a:ext uri="{FF2B5EF4-FFF2-40B4-BE49-F238E27FC236}">
                <a16:creationId xmlns:a16="http://schemas.microsoft.com/office/drawing/2014/main" id="{F87D1911-FD07-1A39-07A9-830A6B13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6512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00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279C-FC6C-AD6B-8557-A962657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Mince Pies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00D3-C41D-EA0B-DEC7-CE02749C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014" y="669708"/>
            <a:ext cx="4709786" cy="204196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Pour in the brandy, pour it in</a:t>
            </a:r>
          </a:p>
          <a:p>
            <a:pPr marL="0" indent="0">
              <a:buNone/>
            </a:pPr>
            <a:r>
              <a:rPr lang="en-GB" dirty="0"/>
              <a:t>Pour in the brandy, pour it in</a:t>
            </a:r>
          </a:p>
          <a:p>
            <a:pPr marL="0" indent="0">
              <a:buNone/>
            </a:pPr>
            <a:r>
              <a:rPr lang="en-GB" dirty="0"/>
              <a:t>Pour in the brandy, pour it in,</a:t>
            </a:r>
          </a:p>
          <a:p>
            <a:pPr marL="0" indent="0">
              <a:buNone/>
            </a:pPr>
            <a:r>
              <a:rPr lang="en-GB" dirty="0"/>
              <a:t>Pour.  It. 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B21E-C870-4411-98B2-EB09F4F17901}"/>
              </a:ext>
            </a:extLst>
          </p:cNvPr>
          <p:cNvSpPr txBox="1"/>
          <p:nvPr/>
        </p:nvSpPr>
        <p:spPr>
          <a:xfrm>
            <a:off x="438411" y="4171166"/>
            <a:ext cx="565758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Have a little taste, have a little taste</a:t>
            </a:r>
          </a:p>
          <a:p>
            <a:r>
              <a:rPr lang="en-GB" sz="2800" dirty="0"/>
              <a:t>Have a little taste, have a little taste</a:t>
            </a:r>
          </a:p>
          <a:p>
            <a:r>
              <a:rPr lang="en-GB" sz="2800" dirty="0"/>
              <a:t>Have a little taste, have a little taste</a:t>
            </a:r>
          </a:p>
          <a:p>
            <a:r>
              <a:rPr lang="en-GB" sz="2800" dirty="0"/>
              <a:t>Have a little taste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13301-5354-AF27-FE8C-A30CC5FD3BD5}"/>
              </a:ext>
            </a:extLst>
          </p:cNvPr>
          <p:cNvSpPr txBox="1"/>
          <p:nvPr/>
        </p:nvSpPr>
        <p:spPr>
          <a:xfrm>
            <a:off x="6644014" y="2877440"/>
            <a:ext cx="4709786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Sprinkle in some raisins, </a:t>
            </a:r>
          </a:p>
          <a:p>
            <a:r>
              <a:rPr lang="en-GB" sz="2800" dirty="0"/>
              <a:t>Sprinkle in some raisins,</a:t>
            </a:r>
          </a:p>
          <a:p>
            <a:r>
              <a:rPr lang="en-GB" sz="2800" dirty="0"/>
              <a:t>Sprinkle in some raisins, </a:t>
            </a:r>
          </a:p>
          <a:p>
            <a:r>
              <a:rPr lang="en-GB" sz="2800" dirty="0"/>
              <a:t>Sprinkle in some raisins,</a:t>
            </a:r>
          </a:p>
          <a:p>
            <a:r>
              <a:rPr lang="en-GB" sz="2800" dirty="0"/>
              <a:t>Sprinkle in some raisins,</a:t>
            </a:r>
          </a:p>
          <a:p>
            <a:r>
              <a:rPr lang="en-GB" sz="2800" dirty="0"/>
              <a:t>Sprinkle in some raisins,</a:t>
            </a:r>
          </a:p>
          <a:p>
            <a:r>
              <a:rPr lang="en-GB" sz="2800" dirty="0"/>
              <a:t>Sprinkle in some, </a:t>
            </a:r>
          </a:p>
          <a:p>
            <a:r>
              <a:rPr lang="en-GB" sz="2800" dirty="0"/>
              <a:t>      sprinkle in some raisins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4DE7D-5C58-BB2F-CA1D-B6038A742020}"/>
              </a:ext>
            </a:extLst>
          </p:cNvPr>
          <p:cNvSpPr txBox="1"/>
          <p:nvPr/>
        </p:nvSpPr>
        <p:spPr>
          <a:xfrm>
            <a:off x="838199" y="1448380"/>
            <a:ext cx="5469699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Mince pies, mince pies</a:t>
            </a:r>
          </a:p>
          <a:p>
            <a:r>
              <a:rPr lang="en-GB" sz="2800" dirty="0"/>
              <a:t>I’m making mince pies</a:t>
            </a:r>
          </a:p>
          <a:p>
            <a:r>
              <a:rPr lang="en-GB" sz="2800" dirty="0"/>
              <a:t>I’m getting in a mess </a:t>
            </a:r>
          </a:p>
          <a:p>
            <a:r>
              <a:rPr lang="en-GB" sz="2800" dirty="0"/>
              <a:t>But I couldn’t care less</a:t>
            </a:r>
          </a:p>
          <a:p>
            <a:r>
              <a:rPr lang="en-GB" sz="2800" dirty="0"/>
              <a:t>Because I’m having a lovely time</a:t>
            </a:r>
          </a:p>
        </p:txBody>
      </p:sp>
      <p:pic>
        <p:nvPicPr>
          <p:cNvPr id="11266" name="Picture 2" descr="Free Vectors | mince pie-4c">
            <a:extLst>
              <a:ext uri="{FF2B5EF4-FFF2-40B4-BE49-F238E27FC236}">
                <a16:creationId xmlns:a16="http://schemas.microsoft.com/office/drawing/2014/main" id="{5E3A7FF7-2042-DACA-C12C-74D4C1EA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9" y="261628"/>
            <a:ext cx="1601717" cy="11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4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F953-5C11-29BA-26A7-881A5CF5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O What a Wonderful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9FEA-9B4F-6801-E898-21172EB0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3773" cy="4825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Jesus, Jesus</a:t>
            </a:r>
            <a:br>
              <a:rPr lang="en-GB" dirty="0"/>
            </a:br>
            <a:r>
              <a:rPr lang="en-GB" dirty="0"/>
              <a:t>Oh, what a wonderful child</a:t>
            </a:r>
            <a:br>
              <a:rPr lang="en-GB" dirty="0"/>
            </a:br>
            <a:r>
              <a:rPr lang="en-GB" dirty="0"/>
              <a:t>Jesus, Jesus</a:t>
            </a:r>
            <a:br>
              <a:rPr lang="en-GB" dirty="0"/>
            </a:br>
            <a:r>
              <a:rPr lang="en-GB" dirty="0"/>
              <a:t>So lowly meek and mild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New life, new hope, </a:t>
            </a:r>
            <a:br>
              <a:rPr lang="en-GB" dirty="0"/>
            </a:br>
            <a:r>
              <a:rPr lang="en-GB" dirty="0"/>
              <a:t>new joy he brings</a:t>
            </a:r>
            <a:br>
              <a:rPr lang="en-GB" dirty="0"/>
            </a:br>
            <a:r>
              <a:rPr lang="en-GB" dirty="0"/>
              <a:t>Won't you listen </a:t>
            </a:r>
            <a:br>
              <a:rPr lang="en-GB" dirty="0"/>
            </a:br>
            <a:r>
              <a:rPr lang="en-GB" dirty="0"/>
              <a:t>to the angels sing?</a:t>
            </a:r>
            <a:br>
              <a:rPr lang="en-GB" dirty="0"/>
            </a:br>
            <a:r>
              <a:rPr lang="en-GB" dirty="0"/>
              <a:t>Glory, glory, glory</a:t>
            </a:r>
            <a:br>
              <a:rPr lang="en-GB" dirty="0"/>
            </a:br>
            <a:r>
              <a:rPr lang="en-GB" dirty="0"/>
              <a:t>To the newborn 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5D249-CE69-F256-4FD4-9D93CE6287C2}"/>
              </a:ext>
            </a:extLst>
          </p:cNvPr>
          <p:cNvSpPr txBox="1"/>
          <p:nvPr/>
        </p:nvSpPr>
        <p:spPr>
          <a:xfrm>
            <a:off x="5962390" y="1841326"/>
            <a:ext cx="54864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He was herald by the angels</a:t>
            </a:r>
            <a:br>
              <a:rPr lang="en-GB" sz="2800" dirty="0"/>
            </a:br>
            <a:r>
              <a:rPr lang="en-GB" sz="2800" dirty="0"/>
              <a:t>Born in a lowly manger</a:t>
            </a:r>
            <a:br>
              <a:rPr lang="en-GB" sz="2800" dirty="0"/>
            </a:br>
            <a:r>
              <a:rPr lang="en-GB" sz="2800" dirty="0"/>
              <a:t>The Virgin Mary was his mother</a:t>
            </a:r>
            <a:br>
              <a:rPr lang="en-GB" sz="2800" dirty="0"/>
            </a:br>
            <a:r>
              <a:rPr lang="en-GB" sz="2800" dirty="0"/>
              <a:t>And Joseph was his earthly father</a:t>
            </a:r>
          </a:p>
          <a:p>
            <a:br>
              <a:rPr lang="en-GB" sz="2800" dirty="0"/>
            </a:br>
            <a:r>
              <a:rPr lang="en-GB" sz="2800" dirty="0"/>
              <a:t>Three wise men came from afar</a:t>
            </a:r>
            <a:br>
              <a:rPr lang="en-GB" sz="2800" dirty="0"/>
            </a:br>
            <a:r>
              <a:rPr lang="en-GB" sz="2800" dirty="0"/>
              <a:t>They were guided by a shining star</a:t>
            </a:r>
            <a:br>
              <a:rPr lang="en-GB" sz="2800" dirty="0"/>
            </a:br>
            <a:r>
              <a:rPr lang="en-GB" sz="2800" dirty="0"/>
              <a:t>To see king Jesus where he lay</a:t>
            </a:r>
            <a:br>
              <a:rPr lang="en-GB" sz="2800" dirty="0"/>
            </a:br>
            <a:r>
              <a:rPr lang="en-GB" sz="2800" dirty="0"/>
              <a:t>In a manger filled with hay, oh</a:t>
            </a:r>
          </a:p>
        </p:txBody>
      </p:sp>
      <p:pic>
        <p:nvPicPr>
          <p:cNvPr id="9218" name="Picture 2" descr="Jesus Kids Vector Art, Icons, and Graphics for Free Download">
            <a:extLst>
              <a:ext uri="{FF2B5EF4-FFF2-40B4-BE49-F238E27FC236}">
                <a16:creationId xmlns:a16="http://schemas.microsoft.com/office/drawing/2014/main" id="{C2D6D0B5-1C2F-60EB-8F3F-E6499778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61" y="33240"/>
            <a:ext cx="2165959" cy="17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2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A07A-6A2B-8354-4BA2-710D3372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Silent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58255-2857-4B75-A809-57EC7422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775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Silent night, holy night</a:t>
            </a:r>
          </a:p>
          <a:p>
            <a:pPr marL="0" indent="0">
              <a:buNone/>
            </a:pPr>
            <a:r>
              <a:rPr lang="en-GB" dirty="0"/>
              <a:t>All is calm, all is bright</a:t>
            </a:r>
          </a:p>
          <a:p>
            <a:pPr marL="0" indent="0">
              <a:buNone/>
            </a:pPr>
            <a:r>
              <a:rPr lang="en-GB" dirty="0"/>
              <a:t>Round yon virgin, mother and child</a:t>
            </a:r>
          </a:p>
          <a:p>
            <a:pPr marL="0" indent="0">
              <a:buNone/>
            </a:pPr>
            <a:r>
              <a:rPr lang="en-GB" dirty="0"/>
              <a:t>Holy infant so tender and mild</a:t>
            </a:r>
          </a:p>
          <a:p>
            <a:pPr marL="0" indent="0">
              <a:buNone/>
            </a:pPr>
            <a:r>
              <a:rPr lang="en-GB" dirty="0"/>
              <a:t>Sleep in heavenly peace</a:t>
            </a:r>
          </a:p>
          <a:p>
            <a:pPr marL="0" indent="0">
              <a:buNone/>
            </a:pPr>
            <a:r>
              <a:rPr lang="en-GB" dirty="0"/>
              <a:t>Sleep in heavenly peace</a:t>
            </a:r>
          </a:p>
        </p:txBody>
      </p:sp>
      <p:pic>
        <p:nvPicPr>
          <p:cNvPr id="1026" name="Picture 2" descr="Silent Night' captures the meaning of ...">
            <a:extLst>
              <a:ext uri="{FF2B5EF4-FFF2-40B4-BE49-F238E27FC236}">
                <a16:creationId xmlns:a16="http://schemas.microsoft.com/office/drawing/2014/main" id="{38742FD9-E820-0661-132E-29824E861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25941"/>
          <a:stretch>
            <a:fillRect/>
          </a:stretch>
        </p:blipFill>
        <p:spPr bwMode="auto">
          <a:xfrm>
            <a:off x="6989523" y="681036"/>
            <a:ext cx="4496844" cy="37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7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A092-B197-2481-CA4F-A3783A4A1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981A-193C-65CC-4B05-047931C6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Silent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ACDB-EA00-E20A-76AB-7AA73A19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775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Silent night, holy night</a:t>
            </a:r>
          </a:p>
          <a:p>
            <a:pPr marL="0" indent="0">
              <a:buNone/>
            </a:pPr>
            <a:r>
              <a:rPr lang="en-GB" dirty="0"/>
              <a:t>Shepherds quake at the sight</a:t>
            </a:r>
          </a:p>
          <a:p>
            <a:pPr marL="0" indent="0">
              <a:buNone/>
            </a:pPr>
            <a:r>
              <a:rPr lang="en-GB" dirty="0"/>
              <a:t>Glories stream from heaven afar</a:t>
            </a:r>
          </a:p>
          <a:p>
            <a:pPr marL="0" indent="0">
              <a:buNone/>
            </a:pPr>
            <a:r>
              <a:rPr lang="en-GB" dirty="0" err="1"/>
              <a:t>Heav’nly</a:t>
            </a:r>
            <a:r>
              <a:rPr lang="en-GB" dirty="0"/>
              <a:t> hosts sing Alleluia</a:t>
            </a:r>
          </a:p>
          <a:p>
            <a:pPr marL="0" indent="0">
              <a:buNone/>
            </a:pPr>
            <a:r>
              <a:rPr lang="en-GB" dirty="0"/>
              <a:t>Christ the Saviour is born</a:t>
            </a:r>
          </a:p>
          <a:p>
            <a:pPr marL="0" indent="0">
              <a:buNone/>
            </a:pPr>
            <a:r>
              <a:rPr lang="en-GB" dirty="0"/>
              <a:t>Christ the Saviour is born</a:t>
            </a:r>
          </a:p>
        </p:txBody>
      </p:sp>
      <p:pic>
        <p:nvPicPr>
          <p:cNvPr id="1026" name="Picture 2" descr="Silent Night' captures the meaning of ...">
            <a:extLst>
              <a:ext uri="{FF2B5EF4-FFF2-40B4-BE49-F238E27FC236}">
                <a16:creationId xmlns:a16="http://schemas.microsoft.com/office/drawing/2014/main" id="{01AD895E-6DB4-ADAA-FBAD-B0265A0F8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25941"/>
          <a:stretch>
            <a:fillRect/>
          </a:stretch>
        </p:blipFill>
        <p:spPr bwMode="auto">
          <a:xfrm>
            <a:off x="6989523" y="681036"/>
            <a:ext cx="4496844" cy="37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7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A0CD-60FE-F736-8FC3-C967B221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4EFA-6007-19B0-1C3E-ACE0EB96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Silent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83116-589F-BC50-425F-B4C16C77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775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Silent night, holy night</a:t>
            </a:r>
          </a:p>
          <a:p>
            <a:pPr marL="0" indent="0">
              <a:buNone/>
            </a:pPr>
            <a:r>
              <a:rPr lang="en-GB" dirty="0"/>
              <a:t>Son of God, love’s pure light</a:t>
            </a:r>
          </a:p>
          <a:p>
            <a:pPr marL="0" indent="0">
              <a:buNone/>
            </a:pPr>
            <a:r>
              <a:rPr lang="en-GB" dirty="0"/>
              <a:t>Radiant beams from thy holy face</a:t>
            </a:r>
          </a:p>
          <a:p>
            <a:pPr marL="0" indent="0">
              <a:buNone/>
            </a:pPr>
            <a:r>
              <a:rPr lang="en-GB" dirty="0"/>
              <a:t>With the dawn of redeeming grace</a:t>
            </a:r>
          </a:p>
          <a:p>
            <a:pPr marL="0" indent="0">
              <a:buNone/>
            </a:pPr>
            <a:r>
              <a:rPr lang="en-GB" dirty="0"/>
              <a:t>Jesus, Lord, at thy birth</a:t>
            </a:r>
          </a:p>
          <a:p>
            <a:pPr marL="0" indent="0">
              <a:buNone/>
            </a:pPr>
            <a:r>
              <a:rPr lang="en-GB" dirty="0"/>
              <a:t>Jesus, Lord, at thy birth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Silent Night' captures the meaning of ...">
            <a:extLst>
              <a:ext uri="{FF2B5EF4-FFF2-40B4-BE49-F238E27FC236}">
                <a16:creationId xmlns:a16="http://schemas.microsoft.com/office/drawing/2014/main" id="{3E5DF883-71F0-435B-17F9-815A82479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25941"/>
          <a:stretch>
            <a:fillRect/>
          </a:stretch>
        </p:blipFill>
        <p:spPr bwMode="auto">
          <a:xfrm>
            <a:off x="6989523" y="681036"/>
            <a:ext cx="4496844" cy="37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1661-A3CB-832B-A5B7-918F1BE6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Feliz Navidad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3BD6D4-9AF4-F940-6764-48EF0FE0D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24857"/>
              </p:ext>
            </p:extLst>
          </p:nvPr>
        </p:nvGraphicFramePr>
        <p:xfrm>
          <a:off x="838200" y="1825625"/>
          <a:ext cx="10515600" cy="446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854352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539968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Feliz Navidad</a:t>
                      </a:r>
                    </a:p>
                    <a:p>
                      <a:r>
                        <a:rPr lang="en-GB" sz="2800" dirty="0"/>
                        <a:t>Feliz Navidad</a:t>
                      </a:r>
                    </a:p>
                    <a:p>
                      <a:r>
                        <a:rPr lang="en-GB" sz="2800" dirty="0"/>
                        <a:t>Feliz Navidad, </a:t>
                      </a:r>
                      <a:r>
                        <a:rPr lang="en-GB" sz="2800" dirty="0" err="1"/>
                        <a:t>prospero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año</a:t>
                      </a:r>
                      <a:r>
                        <a:rPr lang="en-GB" sz="2800" dirty="0"/>
                        <a:t> </a:t>
                      </a:r>
                    </a:p>
                    <a:p>
                      <a:r>
                        <a:rPr lang="en-GB" sz="2800" dirty="0"/>
                        <a:t>y Felicidad</a:t>
                      </a:r>
                    </a:p>
                    <a:p>
                      <a:endParaRPr lang="en-GB" sz="2800" dirty="0"/>
                    </a:p>
                    <a:p>
                      <a:r>
                        <a:rPr lang="en-GB" sz="2800" dirty="0"/>
                        <a:t>Feliz Navidad</a:t>
                      </a:r>
                    </a:p>
                    <a:p>
                      <a:r>
                        <a:rPr lang="en-GB" sz="2800" dirty="0"/>
                        <a:t>Feliz Navidad</a:t>
                      </a:r>
                    </a:p>
                    <a:p>
                      <a:r>
                        <a:rPr lang="en-GB" sz="2800" dirty="0"/>
                        <a:t>Feliz Navidad, </a:t>
                      </a:r>
                      <a:r>
                        <a:rPr lang="en-GB" sz="2800" dirty="0" err="1"/>
                        <a:t>prospero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año</a:t>
                      </a:r>
                      <a:r>
                        <a:rPr lang="en-GB" sz="2800" dirty="0"/>
                        <a:t> </a:t>
                      </a:r>
                    </a:p>
                    <a:p>
                      <a:r>
                        <a:rPr lang="en-GB" sz="2800" dirty="0"/>
                        <a:t>y Felicidad</a:t>
                      </a:r>
                    </a:p>
                    <a:p>
                      <a:endParaRPr lang="en-GB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/>
                        <a:t>I </a:t>
                      </a:r>
                      <a:r>
                        <a:rPr lang="en-GB" sz="2400" dirty="0" err="1"/>
                        <a:t>wanna</a:t>
                      </a:r>
                      <a:r>
                        <a:rPr lang="en-GB" sz="2400" dirty="0"/>
                        <a:t> wish you a Merry Christmas,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 </a:t>
                      </a:r>
                      <a:r>
                        <a:rPr lang="en-GB" sz="2400" dirty="0" err="1"/>
                        <a:t>wanna</a:t>
                      </a:r>
                      <a:r>
                        <a:rPr lang="en-GB" sz="2400" dirty="0"/>
                        <a:t> wish you a Merry Christmas,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 </a:t>
                      </a:r>
                      <a:r>
                        <a:rPr lang="en-GB" sz="2400" dirty="0" err="1"/>
                        <a:t>wanna</a:t>
                      </a:r>
                      <a:r>
                        <a:rPr lang="en-GB" sz="2400" dirty="0"/>
                        <a:t> wish you a Merry Christmas,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/>
                        <a:t>From the bottom of my heart.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en-GB" sz="2400" dirty="0"/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/>
                        <a:t>I </a:t>
                      </a:r>
                      <a:r>
                        <a:rPr lang="en-GB" sz="2400" dirty="0" err="1"/>
                        <a:t>wanna</a:t>
                      </a:r>
                      <a:r>
                        <a:rPr lang="en-GB" sz="2400" dirty="0"/>
                        <a:t> wish you a Merry Christmas,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 </a:t>
                      </a:r>
                      <a:r>
                        <a:rPr lang="en-GB" sz="2400" dirty="0" err="1"/>
                        <a:t>wanna</a:t>
                      </a:r>
                      <a:r>
                        <a:rPr lang="en-GB" sz="2400" dirty="0"/>
                        <a:t> wish you a Merry Christmas,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I </a:t>
                      </a:r>
                      <a:r>
                        <a:rPr lang="en-GB" sz="2400" dirty="0" err="1"/>
                        <a:t>wanna</a:t>
                      </a:r>
                      <a:r>
                        <a:rPr lang="en-GB" sz="2400" dirty="0"/>
                        <a:t> wish you a Merry Christmas,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/>
                        <a:t>From the bottom of my heart.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253341"/>
                  </a:ext>
                </a:extLst>
              </a:tr>
            </a:tbl>
          </a:graphicData>
        </a:graphic>
      </p:graphicFrame>
      <p:pic>
        <p:nvPicPr>
          <p:cNvPr id="2050" name="Picture 2" descr="Mariachi Dancer Stock Illustrations ...">
            <a:extLst>
              <a:ext uri="{FF2B5EF4-FFF2-40B4-BE49-F238E27FC236}">
                <a16:creationId xmlns:a16="http://schemas.microsoft.com/office/drawing/2014/main" id="{040D27CF-DB2D-E674-4029-6FAE3B815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5" b="9724"/>
          <a:stretch>
            <a:fillRect/>
          </a:stretch>
        </p:blipFill>
        <p:spPr bwMode="auto">
          <a:xfrm>
            <a:off x="6816052" y="174059"/>
            <a:ext cx="4284756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3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4CDB1-7867-4706-C11D-B414CA00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FDD4-F3F5-DC15-3A44-DF5D63B2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Tell it on the Mountain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75D467-6DCD-1851-84C8-42834429C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09236"/>
              </p:ext>
            </p:extLst>
          </p:nvPr>
        </p:nvGraphicFramePr>
        <p:xfrm>
          <a:off x="626301" y="1825625"/>
          <a:ext cx="10708560" cy="444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4686">
                  <a:extLst>
                    <a:ext uri="{9D8B030D-6E8A-4147-A177-3AD203B41FA5}">
                      <a16:colId xmlns:a16="http://schemas.microsoft.com/office/drawing/2014/main" val="87502194"/>
                    </a:ext>
                  </a:extLst>
                </a:gridCol>
                <a:gridCol w="5473874">
                  <a:extLst>
                    <a:ext uri="{9D8B030D-6E8A-4147-A177-3AD203B41FA5}">
                      <a16:colId xmlns:a16="http://schemas.microsoft.com/office/drawing/2014/main" val="509251772"/>
                    </a:ext>
                  </a:extLst>
                </a:gridCol>
              </a:tblGrid>
              <a:tr h="4449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/>
                        <a:t>While shepherds kept their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       watching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O'er silent flocks by night,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Behold thru-out the heavens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There shone a holy light.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/>
                        <a:t>Go, tell it on the mountain,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Over the hills and everywhere.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Go, tell it on the mountain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That Jesus Christ is born.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26807"/>
                  </a:ext>
                </a:extLst>
              </a:tr>
            </a:tbl>
          </a:graphicData>
        </a:graphic>
      </p:graphicFrame>
      <p:pic>
        <p:nvPicPr>
          <p:cNvPr id="3" name="Picture 2" descr="Mountain Clipart Images – Browse 133,837 Stock Photos ...">
            <a:extLst>
              <a:ext uri="{FF2B5EF4-FFF2-40B4-BE49-F238E27FC236}">
                <a16:creationId xmlns:a16="http://schemas.microsoft.com/office/drawing/2014/main" id="{70DB8D9E-EFCB-5819-01EE-D575395F6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57" y="-225468"/>
            <a:ext cx="3482743" cy="19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7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2239-65A6-B647-41C5-903CCF77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All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0D6C-D6CE-7DA9-DF24-57214A84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45"/>
            <a:ext cx="7103301" cy="397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All around the world there’s singing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Happy Christmas Day,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Sun or snow, the bells are ringing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around the world…today.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5A83D-6FBF-025F-23AC-9B9CACF39AFE}"/>
              </a:ext>
            </a:extLst>
          </p:cNvPr>
          <p:cNvSpPr txBox="1"/>
          <p:nvPr/>
        </p:nvSpPr>
        <p:spPr>
          <a:xfrm>
            <a:off x="7352778" y="2353782"/>
            <a:ext cx="4384109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From north to south,</a:t>
            </a:r>
          </a:p>
          <a:p>
            <a:r>
              <a:rPr lang="en-GB" sz="3000" dirty="0"/>
              <a:t>From toe to mouth, </a:t>
            </a:r>
          </a:p>
          <a:p>
            <a:r>
              <a:rPr lang="en-GB" sz="3000" dirty="0"/>
              <a:t>Music fills our ears.</a:t>
            </a:r>
          </a:p>
          <a:p>
            <a:endParaRPr lang="en-GB" sz="3000" dirty="0"/>
          </a:p>
          <a:p>
            <a:r>
              <a:rPr lang="en-GB" sz="3000" dirty="0"/>
              <a:t>From east to west</a:t>
            </a:r>
          </a:p>
          <a:p>
            <a:r>
              <a:rPr lang="en-GB" sz="3000" dirty="0"/>
              <a:t>The world is blessed,</a:t>
            </a:r>
          </a:p>
          <a:p>
            <a:r>
              <a:rPr lang="en-GB" sz="3000" dirty="0"/>
              <a:t>Music calms our fears</a:t>
            </a:r>
          </a:p>
        </p:txBody>
      </p:sp>
      <p:pic>
        <p:nvPicPr>
          <p:cNvPr id="1026" name="Picture 2" descr="Desktop Globe Stock Illustrations – 9,171 Desktop Globe Stock  Illustrations, Vectors &amp; Clipart - Dreamstime">
            <a:extLst>
              <a:ext uri="{FF2B5EF4-FFF2-40B4-BE49-F238E27FC236}">
                <a16:creationId xmlns:a16="http://schemas.microsoft.com/office/drawing/2014/main" id="{434D193D-B83E-C05F-8CAC-737ADF79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62838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93EB0-CE0A-CA3C-0CE5-911156A3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3472-4AFD-C10B-95A8-682E4F5C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Tell it on the Mountain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64C04A-C157-7F65-A588-289BAABBB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16434"/>
              </p:ext>
            </p:extLst>
          </p:nvPr>
        </p:nvGraphicFramePr>
        <p:xfrm>
          <a:off x="626301" y="1825625"/>
          <a:ext cx="10947748" cy="444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3874">
                  <a:extLst>
                    <a:ext uri="{9D8B030D-6E8A-4147-A177-3AD203B41FA5}">
                      <a16:colId xmlns:a16="http://schemas.microsoft.com/office/drawing/2014/main" val="87502194"/>
                    </a:ext>
                  </a:extLst>
                </a:gridCol>
                <a:gridCol w="5473874">
                  <a:extLst>
                    <a:ext uri="{9D8B030D-6E8A-4147-A177-3AD203B41FA5}">
                      <a16:colId xmlns:a16="http://schemas.microsoft.com/office/drawing/2014/main" val="509251772"/>
                    </a:ext>
                  </a:extLst>
                </a:gridCol>
              </a:tblGrid>
              <a:tr h="4449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/>
                        <a:t>The shepherds feared 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       and trembled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When lo! above the earth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Rang out the angel chorus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That hailed our Savior's birth.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/>
                        <a:t>Go, tell it on the mountain,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Over the hills and everywhere.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Go, tell it on the mountain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That Jesus Christ is born.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26807"/>
                  </a:ext>
                </a:extLst>
              </a:tr>
            </a:tbl>
          </a:graphicData>
        </a:graphic>
      </p:graphicFrame>
      <p:pic>
        <p:nvPicPr>
          <p:cNvPr id="5" name="Picture 2" descr="Mountain Clipart Images – Browse 133,837 Stock Photos ...">
            <a:extLst>
              <a:ext uri="{FF2B5EF4-FFF2-40B4-BE49-F238E27FC236}">
                <a16:creationId xmlns:a16="http://schemas.microsoft.com/office/drawing/2014/main" id="{A768ED89-C97C-3B7C-EFCB-F1481A50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57" y="-225468"/>
            <a:ext cx="3482743" cy="19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0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5F98-6C52-8709-CE31-453DF566A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5AB6-3114-CAFD-1181-B9D5BEC8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Tell it on the Mountain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6D2388-F5A2-DCB8-D896-033022F18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33523"/>
              </p:ext>
            </p:extLst>
          </p:nvPr>
        </p:nvGraphicFramePr>
        <p:xfrm>
          <a:off x="626301" y="1825625"/>
          <a:ext cx="10947748" cy="444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3874">
                  <a:extLst>
                    <a:ext uri="{9D8B030D-6E8A-4147-A177-3AD203B41FA5}">
                      <a16:colId xmlns:a16="http://schemas.microsoft.com/office/drawing/2014/main" val="87502194"/>
                    </a:ext>
                  </a:extLst>
                </a:gridCol>
                <a:gridCol w="5473874">
                  <a:extLst>
                    <a:ext uri="{9D8B030D-6E8A-4147-A177-3AD203B41FA5}">
                      <a16:colId xmlns:a16="http://schemas.microsoft.com/office/drawing/2014/main" val="509251772"/>
                    </a:ext>
                  </a:extLst>
                </a:gridCol>
              </a:tblGrid>
              <a:tr h="44499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/>
                        <a:t>Down in a lowly manger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The humble Christ was born,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And God sent us salvation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That blessed Christmas morn.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3200" dirty="0"/>
                        <a:t>Go, tell it on the mountain,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Over the hills and everywhere.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Go, tell it on the mountain</a:t>
                      </a:r>
                      <a:br>
                        <a:rPr lang="en-GB" sz="3200" dirty="0"/>
                      </a:br>
                      <a:r>
                        <a:rPr lang="en-GB" sz="3200" dirty="0"/>
                        <a:t>That Jesus Christ is born.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26807"/>
                  </a:ext>
                </a:extLst>
              </a:tr>
            </a:tbl>
          </a:graphicData>
        </a:graphic>
      </p:graphicFrame>
      <p:pic>
        <p:nvPicPr>
          <p:cNvPr id="5122" name="Picture 2" descr="Mountain Clipart Images – Browse 133,837 Stock Photos ...">
            <a:extLst>
              <a:ext uri="{FF2B5EF4-FFF2-40B4-BE49-F238E27FC236}">
                <a16:creationId xmlns:a16="http://schemas.microsoft.com/office/drawing/2014/main" id="{7E4C9064-FE5A-C0BF-312A-5F0A570E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57" y="-225468"/>
            <a:ext cx="3482743" cy="19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9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0F8E-2E0C-E50D-EBC5-C540895B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Jingle Bell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63DB-2DBD-1177-93D1-9F837FFD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Jingle bell, jingle bell, jingle bell rock</a:t>
            </a:r>
            <a:br>
              <a:rPr lang="en-GB" dirty="0"/>
            </a:br>
            <a:r>
              <a:rPr lang="en-GB" dirty="0"/>
              <a:t>Jingle bells swing and jingle bells ring</a:t>
            </a:r>
            <a:br>
              <a:rPr lang="en-GB" dirty="0"/>
            </a:br>
            <a:r>
              <a:rPr lang="en-GB" dirty="0" err="1"/>
              <a:t>Snowin</a:t>
            </a:r>
            <a:r>
              <a:rPr lang="en-GB" dirty="0"/>
              <a:t>' and </a:t>
            </a:r>
            <a:r>
              <a:rPr lang="en-GB" dirty="0" err="1"/>
              <a:t>blowin</a:t>
            </a:r>
            <a:r>
              <a:rPr lang="en-GB" dirty="0"/>
              <a:t>' up bushels of fun</a:t>
            </a:r>
            <a:br>
              <a:rPr lang="en-GB" dirty="0"/>
            </a:br>
            <a:r>
              <a:rPr lang="en-GB" dirty="0"/>
              <a:t>Now the jingle hop has begun.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Jingle bell, jingle bell, jingle bell rock</a:t>
            </a:r>
            <a:br>
              <a:rPr lang="en-GB" dirty="0"/>
            </a:br>
            <a:r>
              <a:rPr lang="en-GB" dirty="0"/>
              <a:t>Jingle bells chime in jingle bell time</a:t>
            </a:r>
            <a:br>
              <a:rPr lang="en-GB" dirty="0"/>
            </a:br>
            <a:r>
              <a:rPr lang="en-GB" dirty="0" err="1"/>
              <a:t>Dancin</a:t>
            </a:r>
            <a:r>
              <a:rPr lang="en-GB" dirty="0"/>
              <a:t>' and </a:t>
            </a:r>
            <a:r>
              <a:rPr lang="en-GB" dirty="0" err="1"/>
              <a:t>prancin</a:t>
            </a:r>
            <a:r>
              <a:rPr lang="en-GB" dirty="0"/>
              <a:t>' in Jingle Bell Square</a:t>
            </a:r>
            <a:br>
              <a:rPr lang="en-GB" dirty="0"/>
            </a:br>
            <a:r>
              <a:rPr lang="en-GB" dirty="0"/>
              <a:t>In the frosty air.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Jingle Bell Rock ...">
            <a:extLst>
              <a:ext uri="{FF2B5EF4-FFF2-40B4-BE49-F238E27FC236}">
                <a16:creationId xmlns:a16="http://schemas.microsoft.com/office/drawing/2014/main" id="{2CC01295-C195-85B7-B26D-C933D566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82" y="958057"/>
            <a:ext cx="5357443" cy="30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0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8C359-30E1-4F3B-A6DF-F49ABE07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461B-3512-4F45-4B79-B69448A4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Jingle Bell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99F1-28A1-6666-D255-C95E1F088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a bright time, it's the right time</a:t>
            </a:r>
            <a:br>
              <a:rPr lang="en-GB" dirty="0"/>
            </a:br>
            <a:r>
              <a:rPr lang="en-GB" dirty="0"/>
              <a:t>To rock the night away</a:t>
            </a:r>
            <a:br>
              <a:rPr lang="en-GB" dirty="0"/>
            </a:br>
            <a:r>
              <a:rPr lang="en-GB" dirty="0"/>
              <a:t>Jingle bell time is a swell time</a:t>
            </a:r>
            <a:br>
              <a:rPr lang="en-GB" dirty="0"/>
            </a:br>
            <a:r>
              <a:rPr lang="en-GB" dirty="0"/>
              <a:t>To go </a:t>
            </a:r>
            <a:r>
              <a:rPr lang="en-GB" dirty="0" err="1"/>
              <a:t>glidin</a:t>
            </a:r>
            <a:r>
              <a:rPr lang="en-GB" dirty="0"/>
              <a:t>' in a one-horse sleigh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Giddy-up jingle horse, pick up your feet</a:t>
            </a:r>
            <a:br>
              <a:rPr lang="en-GB" dirty="0"/>
            </a:br>
            <a:r>
              <a:rPr lang="en-GB" dirty="0"/>
              <a:t>Jingle around the clock</a:t>
            </a:r>
            <a:br>
              <a:rPr lang="en-GB" dirty="0"/>
            </a:br>
            <a:r>
              <a:rPr lang="en-GB" dirty="0"/>
              <a:t>Mix and a-mingle in the </a:t>
            </a:r>
            <a:r>
              <a:rPr lang="en-GB" dirty="0" err="1"/>
              <a:t>jinglin</a:t>
            </a:r>
            <a:r>
              <a:rPr lang="en-GB" dirty="0"/>
              <a:t>' feet</a:t>
            </a:r>
            <a:br>
              <a:rPr lang="en-GB" dirty="0"/>
            </a:br>
            <a:r>
              <a:rPr lang="en-GB" dirty="0"/>
              <a:t>That's the jingle bell rock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Jingle Bell Rock ...">
            <a:extLst>
              <a:ext uri="{FF2B5EF4-FFF2-40B4-BE49-F238E27FC236}">
                <a16:creationId xmlns:a16="http://schemas.microsoft.com/office/drawing/2014/main" id="{3B163189-D09B-603B-2051-09FD9E3D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82" y="958057"/>
            <a:ext cx="5357443" cy="30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E927-60F8-747C-A4B2-77661ED0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Wish you a Merry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A8BD-2215-5B09-1BA4-DFC41CDC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Glad tidings we bring</a:t>
            </a:r>
          </a:p>
          <a:p>
            <a:pPr marL="0" indent="0">
              <a:buNone/>
            </a:pPr>
            <a:r>
              <a:rPr lang="en-GB" dirty="0"/>
              <a:t>To you and your kin.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Merry Christmas And A Happy New Year ...">
            <a:extLst>
              <a:ext uri="{FF2B5EF4-FFF2-40B4-BE49-F238E27FC236}">
                <a16:creationId xmlns:a16="http://schemas.microsoft.com/office/drawing/2014/main" id="{A2A33EB5-D82F-7981-B468-81407262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46" y="1467643"/>
            <a:ext cx="3396966" cy="47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3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C877B-F4C6-4C2A-7A4F-72CB0DE5B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9777-C1D4-51AD-BB6D-B7406A61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Wish you a Merry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3F4A-4C8C-1343-3C25-1D14A35E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Now bring us some figgy pudding,</a:t>
            </a:r>
          </a:p>
          <a:p>
            <a:pPr marL="0" indent="0">
              <a:buNone/>
            </a:pPr>
            <a:r>
              <a:rPr lang="en-GB" dirty="0"/>
              <a:t>Now bring us some figgy pudding,</a:t>
            </a:r>
          </a:p>
          <a:p>
            <a:pPr marL="0" indent="0">
              <a:buNone/>
            </a:pPr>
            <a:r>
              <a:rPr lang="en-GB" dirty="0"/>
              <a:t>Now bring us some figgy pudding,</a:t>
            </a:r>
          </a:p>
          <a:p>
            <a:pPr marL="0" indent="0">
              <a:buNone/>
            </a:pPr>
            <a:r>
              <a:rPr lang="en-GB" dirty="0"/>
              <a:t>And bring it out here.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Glad tidings we bring</a:t>
            </a:r>
          </a:p>
          <a:p>
            <a:pPr marL="0" indent="0">
              <a:buNone/>
            </a:pPr>
            <a:r>
              <a:rPr lang="en-GB" dirty="0"/>
              <a:t>To you and your kin.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Merry Christmas And A Happy New Year ...">
            <a:extLst>
              <a:ext uri="{FF2B5EF4-FFF2-40B4-BE49-F238E27FC236}">
                <a16:creationId xmlns:a16="http://schemas.microsoft.com/office/drawing/2014/main" id="{B759CFEB-5D9D-6CEC-148B-4F68633F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46" y="1467643"/>
            <a:ext cx="3396966" cy="47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53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42C87-A401-EB0F-431D-253EB66F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C051-62B2-0545-B45C-98CD4D2F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Wish you a Merry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71A4-A853-5A37-FA66-B92A98DC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won’t go until we get some,</a:t>
            </a:r>
          </a:p>
          <a:p>
            <a:pPr marL="0" indent="0">
              <a:buNone/>
            </a:pPr>
            <a:r>
              <a:rPr lang="en-GB" dirty="0"/>
              <a:t>We won’t go until we get some,</a:t>
            </a:r>
          </a:p>
          <a:p>
            <a:pPr marL="0" indent="0">
              <a:buNone/>
            </a:pPr>
            <a:r>
              <a:rPr lang="en-GB" dirty="0"/>
              <a:t>We won’t go until we get some,</a:t>
            </a:r>
          </a:p>
          <a:p>
            <a:pPr marL="0" indent="0">
              <a:buNone/>
            </a:pPr>
            <a:r>
              <a:rPr lang="en-GB" dirty="0"/>
              <a:t>So bring some out here.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Glad tidings we bring</a:t>
            </a:r>
          </a:p>
          <a:p>
            <a:pPr marL="0" indent="0">
              <a:buNone/>
            </a:pPr>
            <a:r>
              <a:rPr lang="en-GB" dirty="0"/>
              <a:t>To you and your kin.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Merry Christmas And A Happy New Year ...">
            <a:extLst>
              <a:ext uri="{FF2B5EF4-FFF2-40B4-BE49-F238E27FC236}">
                <a16:creationId xmlns:a16="http://schemas.microsoft.com/office/drawing/2014/main" id="{EF982B60-75BA-E563-1A5A-FFD2156B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46" y="1467643"/>
            <a:ext cx="3396966" cy="47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3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F30E9-027B-7D2B-88BC-DB32F3A6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98EF-BD29-07B8-BE03-0B0BB93B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Wish you a Merry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3CA6-EA34-714C-F1E6-431492C0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For we all love figgy pudding,</a:t>
            </a:r>
          </a:p>
          <a:p>
            <a:pPr marL="0" indent="0">
              <a:buNone/>
            </a:pPr>
            <a:r>
              <a:rPr lang="en-GB" dirty="0"/>
              <a:t>We all love figgy pudding,</a:t>
            </a:r>
          </a:p>
          <a:p>
            <a:pPr marL="0" indent="0">
              <a:buNone/>
            </a:pPr>
            <a:r>
              <a:rPr lang="en-GB" dirty="0"/>
              <a:t>We all love figgy pudding,</a:t>
            </a:r>
          </a:p>
          <a:p>
            <a:pPr marL="0" indent="0">
              <a:buNone/>
            </a:pPr>
            <a:r>
              <a:rPr lang="en-GB" dirty="0"/>
              <a:t>So bring some out here.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Glad tidings we bring</a:t>
            </a:r>
          </a:p>
          <a:p>
            <a:pPr marL="0" indent="0">
              <a:buNone/>
            </a:pPr>
            <a:r>
              <a:rPr lang="en-GB" dirty="0"/>
              <a:t>To you and your kin.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Merry Christmas And A Happy New Year ...">
            <a:extLst>
              <a:ext uri="{FF2B5EF4-FFF2-40B4-BE49-F238E27FC236}">
                <a16:creationId xmlns:a16="http://schemas.microsoft.com/office/drawing/2014/main" id="{0919420D-ED2F-BEDA-B239-C75B6A84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46" y="1467643"/>
            <a:ext cx="3396966" cy="47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00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00920-EA9A-EC06-8E04-0F16BA10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2E25-BCB2-DE4E-00CE-1D74CD9A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Wish you a Merry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A7D9A-4B05-185B-B000-CE76CF7A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Glad tidings we bring</a:t>
            </a:r>
          </a:p>
          <a:p>
            <a:pPr marL="0" indent="0">
              <a:buNone/>
            </a:pPr>
            <a:r>
              <a:rPr lang="en-GB" dirty="0"/>
              <a:t>To you and your kin.</a:t>
            </a:r>
          </a:p>
          <a:p>
            <a:pPr marL="0" indent="0">
              <a:buNone/>
            </a:pPr>
            <a:r>
              <a:rPr lang="en-GB" dirty="0"/>
              <a:t>We wish you a merry Christmas,</a:t>
            </a:r>
          </a:p>
          <a:p>
            <a:pPr marL="0" indent="0">
              <a:buNone/>
            </a:pPr>
            <a:r>
              <a:rPr lang="en-GB" dirty="0"/>
              <a:t>And a happy New Year.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Merry Christmas And A Happy New Year ...">
            <a:extLst>
              <a:ext uri="{FF2B5EF4-FFF2-40B4-BE49-F238E27FC236}">
                <a16:creationId xmlns:a16="http://schemas.microsoft.com/office/drawing/2014/main" id="{1C269D07-ECA3-DDB8-310E-4AF1F890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46" y="1467643"/>
            <a:ext cx="3396966" cy="47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80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5296-93DB-9F00-921E-E923E36D5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0D7B-81A2-02A2-70C5-AC08DE1E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All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4F52-B441-B968-FE4D-9FF701BE9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45"/>
            <a:ext cx="7103301" cy="397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All around the world there’s singing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Happy Christmas Day,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Sun or snow, the bells are ringing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around the world…today.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DA4F0-D36F-14C3-5514-78095E24CC62}"/>
              </a:ext>
            </a:extLst>
          </p:cNvPr>
          <p:cNvSpPr txBox="1"/>
          <p:nvPr/>
        </p:nvSpPr>
        <p:spPr>
          <a:xfrm>
            <a:off x="7352778" y="2353782"/>
            <a:ext cx="4384109" cy="3323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From deserts dry</a:t>
            </a:r>
          </a:p>
          <a:p>
            <a:r>
              <a:rPr lang="en-GB" sz="3000" dirty="0"/>
              <a:t>To mountains high,</a:t>
            </a:r>
          </a:p>
          <a:p>
            <a:r>
              <a:rPr lang="en-GB" sz="3000" dirty="0"/>
              <a:t>Music fills the air.</a:t>
            </a:r>
          </a:p>
          <a:p>
            <a:endParaRPr lang="en-GB" sz="3000" dirty="0"/>
          </a:p>
          <a:p>
            <a:r>
              <a:rPr lang="en-GB" sz="3000" dirty="0"/>
              <a:t>From fields of flowers</a:t>
            </a:r>
          </a:p>
          <a:p>
            <a:r>
              <a:rPr lang="en-GB" sz="3000" dirty="0"/>
              <a:t>To high-rise towers,</a:t>
            </a:r>
          </a:p>
          <a:p>
            <a:r>
              <a:rPr lang="en-GB" sz="3000" dirty="0"/>
              <a:t>Music’s everywhere!</a:t>
            </a:r>
          </a:p>
        </p:txBody>
      </p:sp>
      <p:pic>
        <p:nvPicPr>
          <p:cNvPr id="1026" name="Picture 2" descr="Desktop Globe Stock Illustrations – 9,171 Desktop Globe Stock  Illustrations, Vectors &amp; Clipart - Dreamstime">
            <a:extLst>
              <a:ext uri="{FF2B5EF4-FFF2-40B4-BE49-F238E27FC236}">
                <a16:creationId xmlns:a16="http://schemas.microsoft.com/office/drawing/2014/main" id="{46D665C7-70E9-CD32-063B-ABDF392B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62838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28EC5-9815-E800-2AF2-2FF0AD458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96C5-6E8E-57B6-280D-A62FA618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All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7206E-1E72-356C-EFF1-1ABF39A8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45"/>
            <a:ext cx="7103301" cy="397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All around the world there’s singing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Happy Christmas Day,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Sun or snow, the bells are ringing</a:t>
            </a:r>
            <a:br>
              <a:rPr lang="en-GB" sz="3200" dirty="0"/>
            </a:b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around the world…today.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4174C-9EF9-146C-A694-00220BFEE795}"/>
              </a:ext>
            </a:extLst>
          </p:cNvPr>
          <p:cNvSpPr txBox="1"/>
          <p:nvPr/>
        </p:nvSpPr>
        <p:spPr>
          <a:xfrm>
            <a:off x="7352778" y="2353782"/>
            <a:ext cx="4384109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/>
              <a:t>From country lanes </a:t>
            </a:r>
          </a:p>
          <a:p>
            <a:r>
              <a:rPr lang="en-GB" sz="3000" dirty="0"/>
              <a:t>To crowded trains,</a:t>
            </a:r>
          </a:p>
          <a:p>
            <a:r>
              <a:rPr lang="en-GB" sz="3000" dirty="0"/>
              <a:t>Music fills the skies</a:t>
            </a:r>
          </a:p>
          <a:p>
            <a:endParaRPr lang="en-GB" sz="3000" dirty="0"/>
          </a:p>
          <a:p>
            <a:r>
              <a:rPr lang="en-GB" sz="3000" dirty="0"/>
              <a:t>From camels’ backs</a:t>
            </a:r>
          </a:p>
          <a:p>
            <a:r>
              <a:rPr lang="en-GB" sz="3000" dirty="0"/>
              <a:t>To straw-made shacks,</a:t>
            </a:r>
          </a:p>
          <a:p>
            <a:r>
              <a:rPr lang="en-GB" sz="3000" dirty="0"/>
              <a:t>Music’s the reply.</a:t>
            </a:r>
          </a:p>
        </p:txBody>
      </p:sp>
      <p:pic>
        <p:nvPicPr>
          <p:cNvPr id="1026" name="Picture 2" descr="Desktop Globe Stock Illustrations – 9,171 Desktop Globe Stock  Illustrations, Vectors &amp; Clipart - Dreamstime">
            <a:extLst>
              <a:ext uri="{FF2B5EF4-FFF2-40B4-BE49-F238E27FC236}">
                <a16:creationId xmlns:a16="http://schemas.microsoft.com/office/drawing/2014/main" id="{59112582-0CC0-DDB2-AC75-8186A5C2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62838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6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2EB831-A1DA-4D85-6C9E-EEE87175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3F41-D81B-B078-91B3-A2C454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All Around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3C53-DC9C-9564-D14C-8EF56D51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06"/>
            <a:ext cx="7103301" cy="50354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All around the world there’s singing</a:t>
            </a:r>
          </a:p>
          <a:p>
            <a:pPr marL="0" indent="0">
              <a:buNone/>
            </a:pPr>
            <a:r>
              <a:rPr lang="en-GB" sz="3200" dirty="0"/>
              <a:t>Happy Christmas Day,</a:t>
            </a:r>
          </a:p>
          <a:p>
            <a:pPr marL="0" indent="0">
              <a:buNone/>
            </a:pPr>
            <a:r>
              <a:rPr lang="en-GB" sz="3200" dirty="0"/>
              <a:t>Sun or snow, the bells are ringing</a:t>
            </a:r>
          </a:p>
          <a:p>
            <a:pPr marL="0" indent="0">
              <a:buNone/>
            </a:pPr>
            <a:r>
              <a:rPr lang="en-GB" sz="3200" dirty="0"/>
              <a:t>All around the world…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around the world there’s singing</a:t>
            </a:r>
          </a:p>
          <a:p>
            <a:pPr marL="0" indent="0">
              <a:buNone/>
            </a:pPr>
            <a:r>
              <a:rPr lang="en-GB" sz="3200" dirty="0"/>
              <a:t>Happy Christmas Day,</a:t>
            </a:r>
          </a:p>
          <a:p>
            <a:pPr marL="0" indent="0">
              <a:buNone/>
            </a:pPr>
            <a:r>
              <a:rPr lang="en-GB" sz="3200" dirty="0"/>
              <a:t>Sun or snow, the bells are ringing</a:t>
            </a:r>
          </a:p>
          <a:p>
            <a:pPr marL="0" indent="0">
              <a:buNone/>
            </a:pPr>
            <a:r>
              <a:rPr lang="en-GB" sz="3200" dirty="0"/>
              <a:t>All around the world…today.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around the world…today.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1026" name="Picture 2" descr="Desktop Globe Stock Illustrations – 9,171 Desktop Globe Stock  Illustrations, Vectors &amp; Clipart - Dreamstime">
            <a:extLst>
              <a:ext uri="{FF2B5EF4-FFF2-40B4-BE49-F238E27FC236}">
                <a16:creationId xmlns:a16="http://schemas.microsoft.com/office/drawing/2014/main" id="{BE471573-4F75-078D-A107-4AB08007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162838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70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D214-1D4A-2B3E-91A6-29BA0086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Dormi</a:t>
            </a:r>
            <a:r>
              <a:rPr lang="en-GB" dirty="0"/>
              <a:t>, </a:t>
            </a:r>
            <a:r>
              <a:rPr lang="en-GB" dirty="0" err="1"/>
              <a:t>Dormi</a:t>
            </a:r>
            <a:r>
              <a:rPr lang="en-GB" dirty="0"/>
              <a:t> o bel </a:t>
            </a:r>
            <a:r>
              <a:rPr lang="en-GB" dirty="0" err="1"/>
              <a:t>bambin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DF96-1E6C-663A-7655-EEEDFF02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75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Dormi</a:t>
            </a:r>
            <a:r>
              <a:rPr lang="en-GB" dirty="0"/>
              <a:t>, </a:t>
            </a:r>
            <a:r>
              <a:rPr lang="en-GB" dirty="0" err="1"/>
              <a:t>dormi</a:t>
            </a:r>
            <a:r>
              <a:rPr lang="en-GB" dirty="0"/>
              <a:t>-o bel </a:t>
            </a:r>
            <a:r>
              <a:rPr lang="en-GB" dirty="0" err="1"/>
              <a:t>bambin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Re </a:t>
            </a:r>
            <a:r>
              <a:rPr lang="en-GB" dirty="0" err="1"/>
              <a:t>divin</a:t>
            </a:r>
            <a:r>
              <a:rPr lang="en-GB" dirty="0"/>
              <a:t>, re </a:t>
            </a:r>
            <a:r>
              <a:rPr lang="en-GB" dirty="0" err="1"/>
              <a:t>divin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Fa la nanna-o </a:t>
            </a:r>
            <a:r>
              <a:rPr lang="en-GB" dirty="0" err="1"/>
              <a:t>fantolino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 </a:t>
            </a:r>
            <a:r>
              <a:rPr lang="en-GB" dirty="0" err="1"/>
              <a:t>divin</a:t>
            </a:r>
            <a:r>
              <a:rPr lang="en-GB" dirty="0"/>
              <a:t>, re </a:t>
            </a:r>
            <a:r>
              <a:rPr lang="en-GB" dirty="0" err="1"/>
              <a:t>divin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Fa la nanna-o </a:t>
            </a:r>
            <a:r>
              <a:rPr lang="en-GB" dirty="0" err="1"/>
              <a:t>fantolino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 la, fa la, </a:t>
            </a:r>
            <a:r>
              <a:rPr lang="en-GB" dirty="0" err="1"/>
              <a:t>falala</a:t>
            </a:r>
            <a:r>
              <a:rPr lang="en-GB" dirty="0"/>
              <a:t> la </a:t>
            </a:r>
            <a:r>
              <a:rPr lang="en-GB" dirty="0" err="1"/>
              <a:t>la</a:t>
            </a:r>
            <a:r>
              <a:rPr lang="en-GB" dirty="0"/>
              <a:t>. Fa la, fa la,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  <a:p>
            <a:pPr marL="0" indent="0">
              <a:buNone/>
            </a:pPr>
            <a:r>
              <a:rPr lang="en-GB" dirty="0"/>
              <a:t>Fa la, fa la, </a:t>
            </a:r>
            <a:r>
              <a:rPr lang="en-GB" dirty="0" err="1"/>
              <a:t>falala</a:t>
            </a:r>
            <a:r>
              <a:rPr lang="en-GB" dirty="0"/>
              <a:t> la </a:t>
            </a:r>
            <a:r>
              <a:rPr lang="en-GB" dirty="0" err="1"/>
              <a:t>la</a:t>
            </a:r>
            <a:r>
              <a:rPr lang="en-GB" dirty="0"/>
              <a:t>. Fa la, fa la,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  <a:p>
            <a:pPr marL="0" indent="0">
              <a:buNone/>
            </a:pPr>
            <a:r>
              <a:rPr lang="en-GB" dirty="0"/>
              <a:t>Falala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  <a:p>
            <a:pPr marL="0" indent="0">
              <a:buNone/>
            </a:pPr>
            <a:r>
              <a:rPr lang="en-GB" dirty="0"/>
              <a:t>Falala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</p:txBody>
      </p:sp>
      <p:pic>
        <p:nvPicPr>
          <p:cNvPr id="4" name="Picture 2" descr="Baby Jesus In The Manger, Crib Length 7 ...">
            <a:extLst>
              <a:ext uri="{FF2B5EF4-FFF2-40B4-BE49-F238E27FC236}">
                <a16:creationId xmlns:a16="http://schemas.microsoft.com/office/drawing/2014/main" id="{86D1118B-16D3-039D-1903-E4F2EF09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94" y="754061"/>
            <a:ext cx="4143616" cy="41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5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A9200-AF20-607D-8FD1-FF58B9D55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5731-8196-4842-53C1-3A6D607C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Dormi</a:t>
            </a:r>
            <a:r>
              <a:rPr lang="en-GB" dirty="0"/>
              <a:t>, </a:t>
            </a:r>
            <a:r>
              <a:rPr lang="en-GB" dirty="0" err="1"/>
              <a:t>Dormi</a:t>
            </a:r>
            <a:r>
              <a:rPr lang="en-GB" dirty="0"/>
              <a:t> o bel </a:t>
            </a:r>
            <a:r>
              <a:rPr lang="en-GB" dirty="0" err="1"/>
              <a:t>bambin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0269D-2390-AA35-C52C-1FBCCA66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75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Oh my treasure, do not weep!</a:t>
            </a:r>
          </a:p>
          <a:p>
            <a:pPr marL="0" indent="0">
              <a:buNone/>
            </a:pPr>
            <a:r>
              <a:rPr lang="en-GB" dirty="0"/>
              <a:t>Dolce amor, dolce amor.</a:t>
            </a:r>
          </a:p>
          <a:p>
            <a:pPr marL="0" indent="0">
              <a:buNone/>
            </a:pPr>
            <a:r>
              <a:rPr lang="en-GB" dirty="0"/>
              <a:t>Close your eyes my son, my dear one.</a:t>
            </a:r>
          </a:p>
          <a:p>
            <a:pPr marL="0" indent="0">
              <a:buNone/>
            </a:pPr>
            <a:r>
              <a:rPr lang="en-GB" dirty="0"/>
              <a:t>Dolce amor, dolce amor.</a:t>
            </a:r>
          </a:p>
          <a:p>
            <a:pPr marL="0" indent="0">
              <a:buNone/>
            </a:pPr>
            <a:r>
              <a:rPr lang="en-GB" dirty="0"/>
              <a:t>Close your eyes, my son, my dear 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 la, fa la, </a:t>
            </a:r>
            <a:r>
              <a:rPr lang="en-GB" dirty="0" err="1"/>
              <a:t>falala</a:t>
            </a:r>
            <a:r>
              <a:rPr lang="en-GB" dirty="0"/>
              <a:t> la </a:t>
            </a:r>
            <a:r>
              <a:rPr lang="en-GB" dirty="0" err="1"/>
              <a:t>la</a:t>
            </a:r>
            <a:r>
              <a:rPr lang="en-GB" dirty="0"/>
              <a:t>. Fa la, fa la,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  <a:p>
            <a:pPr marL="0" indent="0">
              <a:buNone/>
            </a:pPr>
            <a:r>
              <a:rPr lang="en-GB" dirty="0"/>
              <a:t>Fa la, fa la, </a:t>
            </a:r>
            <a:r>
              <a:rPr lang="en-GB" dirty="0" err="1"/>
              <a:t>falala</a:t>
            </a:r>
            <a:r>
              <a:rPr lang="en-GB" dirty="0"/>
              <a:t> la </a:t>
            </a:r>
            <a:r>
              <a:rPr lang="en-GB" dirty="0" err="1"/>
              <a:t>la</a:t>
            </a:r>
            <a:r>
              <a:rPr lang="en-GB" dirty="0"/>
              <a:t>. Fa la, fa la,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  <a:p>
            <a:pPr marL="0" indent="0">
              <a:buNone/>
            </a:pPr>
            <a:r>
              <a:rPr lang="en-GB" dirty="0"/>
              <a:t>Falala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  <a:p>
            <a:pPr marL="0" indent="0">
              <a:buNone/>
            </a:pPr>
            <a:r>
              <a:rPr lang="en-GB" dirty="0"/>
              <a:t>Falala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</a:t>
            </a:r>
            <a:r>
              <a:rPr lang="en-GB" dirty="0" err="1"/>
              <a:t>lalala</a:t>
            </a:r>
            <a:r>
              <a:rPr lang="en-GB" dirty="0"/>
              <a:t>, </a:t>
            </a:r>
            <a:r>
              <a:rPr lang="en-GB" dirty="0" err="1"/>
              <a:t>falala</a:t>
            </a:r>
            <a:r>
              <a:rPr lang="en-GB" dirty="0"/>
              <a:t> la.</a:t>
            </a:r>
          </a:p>
        </p:txBody>
      </p:sp>
      <p:pic>
        <p:nvPicPr>
          <p:cNvPr id="2050" name="Picture 2" descr="Baby Jesus In The Manger, Crib Length 7 ...">
            <a:extLst>
              <a:ext uri="{FF2B5EF4-FFF2-40B4-BE49-F238E27FC236}">
                <a16:creationId xmlns:a16="http://schemas.microsoft.com/office/drawing/2014/main" id="{09B2F572-E456-DCEE-74ED-3D0F0EE7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94" y="754061"/>
            <a:ext cx="4143616" cy="41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8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2DEB-08C3-4587-6850-BD129DE6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you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8478-0742-1BF5-9672-5AD708B46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Oh were you there when they laid him in a manger,</a:t>
            </a:r>
          </a:p>
          <a:p>
            <a:pPr marL="0" indent="0">
              <a:buNone/>
            </a:pPr>
            <a:r>
              <a:rPr lang="en-GB" dirty="0"/>
              <a:t>Laid him in a manger in Bethlehem?</a:t>
            </a:r>
          </a:p>
          <a:p>
            <a:pPr marL="0" indent="0">
              <a:buNone/>
            </a:pPr>
            <a:r>
              <a:rPr lang="en-GB" dirty="0"/>
              <a:t>Were you there when they laid him in a manger,</a:t>
            </a:r>
          </a:p>
          <a:p>
            <a:pPr marL="0" indent="0">
              <a:buNone/>
            </a:pPr>
            <a:r>
              <a:rPr lang="en-GB" dirty="0"/>
              <a:t>Laid him in a manger in Bethlehem?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Oh were you there when shepherds came to praise him,</a:t>
            </a:r>
          </a:p>
          <a:p>
            <a:pPr marL="0" indent="0">
              <a:buNone/>
            </a:pPr>
            <a:r>
              <a:rPr lang="en-GB" dirty="0"/>
              <a:t>Shepherds came to praise him in Bethlehem?</a:t>
            </a:r>
          </a:p>
          <a:p>
            <a:pPr marL="0" indent="0">
              <a:buNone/>
            </a:pPr>
            <a:r>
              <a:rPr lang="en-GB" dirty="0"/>
              <a:t>Were you there when shepherds came to praise him,</a:t>
            </a:r>
          </a:p>
          <a:p>
            <a:pPr marL="0" indent="0">
              <a:buNone/>
            </a:pPr>
            <a:r>
              <a:rPr lang="en-GB" dirty="0"/>
              <a:t>Shepherds came to praise him in Bethlehem?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hree Wise Men Clipart Stock ...">
            <a:extLst>
              <a:ext uri="{FF2B5EF4-FFF2-40B4-BE49-F238E27FC236}">
                <a16:creationId xmlns:a16="http://schemas.microsoft.com/office/drawing/2014/main" id="{4726B8D3-60C2-2267-2E76-08FFA7FF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6512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9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B4383-98CA-FC24-2810-721C709D7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DE29-30C6-5228-BD4B-C054CE92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Were you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1D22-2A62-A649-4C66-3D9AE1D66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Oh I was there, I was always there</a:t>
            </a:r>
          </a:p>
          <a:p>
            <a:pPr marL="0" indent="0">
              <a:buNone/>
            </a:pPr>
            <a:r>
              <a:rPr lang="en-GB" dirty="0"/>
              <a:t>I was standing in the shadows by his side.</a:t>
            </a:r>
          </a:p>
          <a:p>
            <a:pPr marL="0" indent="0">
              <a:buNone/>
            </a:pPr>
            <a:r>
              <a:rPr lang="en-GB" dirty="0" err="1"/>
              <a:t>‘Twas</a:t>
            </a:r>
            <a:r>
              <a:rPr lang="en-GB" dirty="0"/>
              <a:t> I who came calling that a</a:t>
            </a:r>
          </a:p>
          <a:p>
            <a:pPr marL="0" indent="0">
              <a:buNone/>
            </a:pPr>
            <a:r>
              <a:rPr lang="en-GB" dirty="0"/>
              <a:t>Shooting star was falling and</a:t>
            </a:r>
          </a:p>
          <a:p>
            <a:pPr marL="0" indent="0">
              <a:buNone/>
            </a:pPr>
            <a:r>
              <a:rPr lang="en-GB" dirty="0"/>
              <a:t>Three kings upon the camels did</a:t>
            </a:r>
          </a:p>
          <a:p>
            <a:pPr marL="0" indent="0">
              <a:buNone/>
            </a:pPr>
            <a:r>
              <a:rPr lang="en-GB" dirty="0"/>
              <a:t>To-wards us ride.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(Three kings upon three camels did</a:t>
            </a:r>
          </a:p>
          <a:p>
            <a:pPr marL="0" indent="0">
              <a:buNone/>
            </a:pPr>
            <a:r>
              <a:rPr lang="en-GB" dirty="0"/>
              <a:t>To-wards us ride)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Three Wise Men Clipart Stock ...">
            <a:extLst>
              <a:ext uri="{FF2B5EF4-FFF2-40B4-BE49-F238E27FC236}">
                <a16:creationId xmlns:a16="http://schemas.microsoft.com/office/drawing/2014/main" id="{F7A010D8-17A0-AB86-4725-9044C45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6512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1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1797</Words>
  <Application>Microsoft Office PowerPoint</Application>
  <PresentationFormat>Widescreen</PresentationFormat>
  <Paragraphs>254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Christmas Lyrics</vt:lpstr>
      <vt:lpstr>All Around the World</vt:lpstr>
      <vt:lpstr>All Around the World</vt:lpstr>
      <vt:lpstr>All Around the World</vt:lpstr>
      <vt:lpstr>All Around the World</vt:lpstr>
      <vt:lpstr>Dormi, Dormi o bel bambin</vt:lpstr>
      <vt:lpstr>Dormi, Dormi o bel bambin</vt:lpstr>
      <vt:lpstr>Were you There?</vt:lpstr>
      <vt:lpstr>Were you There?</vt:lpstr>
      <vt:lpstr>Were you There?</vt:lpstr>
      <vt:lpstr>Were you There?</vt:lpstr>
      <vt:lpstr>Were you There?</vt:lpstr>
      <vt:lpstr>Mince Pies </vt:lpstr>
      <vt:lpstr>Jesus O What a Wonderful Child</vt:lpstr>
      <vt:lpstr>Silent Night</vt:lpstr>
      <vt:lpstr>Silent Night</vt:lpstr>
      <vt:lpstr>Silent Night</vt:lpstr>
      <vt:lpstr>Feliz Navidad</vt:lpstr>
      <vt:lpstr>Go Tell it on the Mountain</vt:lpstr>
      <vt:lpstr>Go Tell it on the Mountain</vt:lpstr>
      <vt:lpstr>Go Tell it on the Mountain</vt:lpstr>
      <vt:lpstr>Jingle Bell Rock</vt:lpstr>
      <vt:lpstr>Jingle Bell Rock</vt:lpstr>
      <vt:lpstr>We Wish you a Merry Christmas</vt:lpstr>
      <vt:lpstr>We Wish you a Merry Christmas</vt:lpstr>
      <vt:lpstr>We Wish you a Merry Christmas</vt:lpstr>
      <vt:lpstr>We Wish you a Merry Christmas</vt:lpstr>
      <vt:lpstr>We Wish you a Merry Christmas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Joanna Winster</dc:creator>
  <cp:lastModifiedBy>Joanna Winster</cp:lastModifiedBy>
  <cp:revision>7</cp:revision>
  <dcterms:created xsi:type="dcterms:W3CDTF">2025-10-03T14:13:18Z</dcterms:created>
  <dcterms:modified xsi:type="dcterms:W3CDTF">2025-10-24T08:57:47Z</dcterms:modified>
</cp:coreProperties>
</file>